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65" r:id="rId3"/>
    <p:sldId id="263" r:id="rId4"/>
    <p:sldId id="264" r:id="rId5"/>
    <p:sldId id="266" r:id="rId6"/>
    <p:sldId id="269" r:id="rId7"/>
    <p:sldId id="268" r:id="rId8"/>
    <p:sldId id="267" r:id="rId9"/>
    <p:sldId id="270" r:id="rId10"/>
    <p:sldId id="271" r:id="rId11"/>
    <p:sldId id="272" r:id="rId12"/>
    <p:sldId id="273" r:id="rId13"/>
    <p:sldId id="274" r:id="rId14"/>
    <p:sldId id="276" r:id="rId15"/>
    <p:sldId id="275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8"/>
  </p:normalViewPr>
  <p:slideViewPr>
    <p:cSldViewPr snapToGrid="0">
      <p:cViewPr varScale="1">
        <p:scale>
          <a:sx n="127" d="100"/>
          <a:sy n="127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2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0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6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30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4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3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3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1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3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11/24/24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0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and orange card with a cartoon character in front of a store&#10;&#10;Description automatically generated">
            <a:extLst>
              <a:ext uri="{FF2B5EF4-FFF2-40B4-BE49-F238E27FC236}">
                <a16:creationId xmlns:a16="http://schemas.microsoft.com/office/drawing/2014/main" id="{1BAE6ED4-8ABF-50E2-165E-2F1D1101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4" b="3742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989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8E64-F151-C588-56AB-A70CA1D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5A07B7-D479-46F0-16DD-C0B38A5B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15" y="421212"/>
            <a:ext cx="8691369" cy="60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2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CE03F-B06D-2264-9ED0-0472A549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5718E7C-9190-F638-4653-40D9356F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66" y="349286"/>
            <a:ext cx="8978467" cy="61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6099E-AB2E-55E4-7007-10F8637A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cellphone with a store front&#10;&#10;Description automatically generated with medium confidence">
            <a:extLst>
              <a:ext uri="{FF2B5EF4-FFF2-40B4-BE49-F238E27FC236}">
                <a16:creationId xmlns:a16="http://schemas.microsoft.com/office/drawing/2014/main" id="{B2A32D85-08BE-B6E0-29F7-2477DD29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64" y="718268"/>
            <a:ext cx="9663872" cy="54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5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3FCD-816C-671D-9362-B826AD2A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3ADAC1DE-BEDF-FE87-D314-9FB575B4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34" y="473593"/>
            <a:ext cx="9373931" cy="59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106A5-BC79-32A6-2BDA-12E5779C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971E486-D7AD-E737-4A15-81BCCC6C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4" y="640066"/>
            <a:ext cx="9902411" cy="55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6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EC2BD-E8DE-465E-CCF5-87D77F30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 close-up of a can&#10;&#10;Description automatically generated">
            <a:extLst>
              <a:ext uri="{FF2B5EF4-FFF2-40B4-BE49-F238E27FC236}">
                <a16:creationId xmlns:a16="http://schemas.microsoft.com/office/drawing/2014/main" id="{A4D53950-E387-64EC-5D98-D4F5F2F5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3" y="706945"/>
            <a:ext cx="10508974" cy="54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33727-E1E1-FC8F-0EC9-79046BD8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 orange truck with a bag on it&#10;&#10;Description automatically generated">
            <a:extLst>
              <a:ext uri="{FF2B5EF4-FFF2-40B4-BE49-F238E27FC236}">
                <a16:creationId xmlns:a16="http://schemas.microsoft.com/office/drawing/2014/main" id="{2179830B-C105-3E7E-2867-A191B9D9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64" y="535560"/>
            <a:ext cx="10273472" cy="5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4452C-E17D-616F-6A37-76F82302E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tore&#10;&#10;Description automatically generated with medium confidence">
            <a:extLst>
              <a:ext uri="{FF2B5EF4-FFF2-40B4-BE49-F238E27FC236}">
                <a16:creationId xmlns:a16="http://schemas.microsoft.com/office/drawing/2014/main" id="{439E02AF-19E0-94DA-A8D5-1C773FB7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491" b="11634"/>
          <a:stretch/>
        </p:blipFill>
        <p:spPr>
          <a:xfrm>
            <a:off x="877824" y="768626"/>
            <a:ext cx="10442448" cy="5293177"/>
          </a:xfrm>
          <a:prstGeom prst="rect">
            <a:avLst/>
          </a:prstGeom>
          <a:noFill/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D72FC9D8-0D83-F152-E519-0C60E623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7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black shirt&#10;&#10;Description automatically generated">
            <a:extLst>
              <a:ext uri="{FF2B5EF4-FFF2-40B4-BE49-F238E27FC236}">
                <a16:creationId xmlns:a16="http://schemas.microsoft.com/office/drawing/2014/main" id="{73AB7F89-2F5F-89D4-BDE8-7AB1899D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52" b="16872"/>
          <a:stretch/>
        </p:blipFill>
        <p:spPr>
          <a:xfrm>
            <a:off x="877824" y="622852"/>
            <a:ext cx="10442448" cy="543895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FA16-B050-22FD-DB16-63ECF0CC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7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AA1C4-89A8-13E6-29D9-900447AA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1" name="Picture 10" descr="A diagram of a key features&#10;&#10;Description automatically generated with medium confidence">
            <a:extLst>
              <a:ext uri="{FF2B5EF4-FFF2-40B4-BE49-F238E27FC236}">
                <a16:creationId xmlns:a16="http://schemas.microsoft.com/office/drawing/2014/main" id="{E1C6FC5D-98B6-B4F6-20DC-14B8F0B3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9" y="551783"/>
            <a:ext cx="10154202" cy="575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7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18AE0-D423-11A9-2310-CCC130D9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7406F870-96DC-5306-B88E-B2FD015B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6" y="339625"/>
            <a:ext cx="10902948" cy="60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6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78844F1-FD25-5FCB-A001-96D67CB5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48C5D6DC-B9DA-F191-7FC1-EB25CA74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901" b="10224"/>
          <a:stretch/>
        </p:blipFill>
        <p:spPr>
          <a:xfrm>
            <a:off x="874776" y="769159"/>
            <a:ext cx="10442448" cy="5319681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CBB7C-212A-BBAD-EA4C-EC7D5645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6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orange building with a door&#10;&#10;Description automatically generated">
            <a:extLst>
              <a:ext uri="{FF2B5EF4-FFF2-40B4-BE49-F238E27FC236}">
                <a16:creationId xmlns:a16="http://schemas.microsoft.com/office/drawing/2014/main" id="{A5A196C6-4955-55DA-6B52-AA6A027E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448" b="6677"/>
          <a:stretch/>
        </p:blipFill>
        <p:spPr>
          <a:xfrm>
            <a:off x="874776" y="683020"/>
            <a:ext cx="10442448" cy="5491960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2113-006A-7E8E-FF20-A49A64E8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FCA90-3B6D-F98E-E995-BB4EFB0F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F38808C-95D9-596A-F452-DB6BE4A7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2" y="424232"/>
            <a:ext cx="10233715" cy="60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101B4-CA0E-DF14-6E87-8321DC38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800FAEE1-0BB7-6DCD-C4E2-C621483A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81" y="601013"/>
            <a:ext cx="10061437" cy="56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41984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BohoVogue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</Words>
  <Application>Microsoft Macintosh PowerPoint</Application>
  <PresentationFormat>Widescreen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 Light</vt:lpstr>
      <vt:lpstr>Arial</vt:lpstr>
      <vt:lpstr>Walbaum Display</vt:lpstr>
      <vt:lpstr>BohoVogueVTI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Dhyey [CSE - 2020]</dc:creator>
  <cp:lastModifiedBy>Dhyey [CSE - 2020]</cp:lastModifiedBy>
  <cp:revision>16</cp:revision>
  <dcterms:created xsi:type="dcterms:W3CDTF">2024-11-25T04:36:25Z</dcterms:created>
  <dcterms:modified xsi:type="dcterms:W3CDTF">2024-11-25T04:54:05Z</dcterms:modified>
</cp:coreProperties>
</file>